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57" r:id="rId5"/>
    <p:sldId id="261" r:id="rId6"/>
    <p:sldId id="258" r:id="rId7"/>
    <p:sldId id="268" r:id="rId8"/>
    <p:sldId id="259" r:id="rId9"/>
    <p:sldId id="264" r:id="rId10"/>
    <p:sldId id="260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1D71-701B-4CA5-8AC1-12926D19ECE8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747D-183A-415A-BEF0-986680E6019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Livro manual  Geologia 10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747D-183A-415A-BEF0-986680E60190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http://www.mundoeducacao.com.br/geografia/litosfera.htm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747D-183A-415A-BEF0-986680E60190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http://www.scribd.com/doc/6377071/Estrutura-Interna-Da-Geosfera-</a:t>
            </a:r>
          </a:p>
          <a:p>
            <a:r>
              <a:rPr lang="pt-PT" dirty="0" smtClean="0"/>
              <a:t>http://www.astrofoto.ca/stuartheggie/Grand_Canyon/GC_23.html</a:t>
            </a:r>
          </a:p>
          <a:p>
            <a:r>
              <a:rPr lang="pt-PT" dirty="0" smtClean="0"/>
              <a:t>http://www.geosfera.com.br/</a:t>
            </a:r>
          </a:p>
          <a:p>
            <a:r>
              <a:rPr lang="pt-PT" dirty="0" smtClean="0"/>
              <a:t>http://pt.wikipedia.org/wiki/Geosfera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747D-183A-415A-BEF0-986680E60190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6C2C-E776-47B0-B638-F8CD15C6043D}" type="datetimeFigureOut">
              <a:rPr lang="pt-PT" smtClean="0"/>
              <a:pPr/>
              <a:t>27-09-2010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489D-2F13-4851-82FF-7452323364B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educacao.com.br/" TargetMode="External"/><Relationship Id="rId2" Type="http://schemas.openxmlformats.org/officeDocument/2006/relationships/hyperlink" Target="http://www.astrofoto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escola.com/" TargetMode="External"/><Relationship Id="rId5" Type="http://schemas.openxmlformats.org/officeDocument/2006/relationships/hyperlink" Target="http://terrauniversoevida.blogspot.com/" TargetMode="External"/><Relationship Id="rId4" Type="http://schemas.openxmlformats.org/officeDocument/2006/relationships/hyperlink" Target="http://orbita.starmedia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rand Can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483768" y="404664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Geosfera</a:t>
            </a:r>
            <a:endParaRPr lang="pt-PT" sz="5400" b="1" cap="none" spc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47864" y="34290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Century Gothic" pitchFamily="34" charset="0"/>
              </a:rPr>
              <a:t>Inês Nunes Nº9 </a:t>
            </a:r>
            <a:endParaRPr lang="pt-P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775824" y="1772816"/>
            <a:ext cx="35923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Trabalho realizado por:</a:t>
            </a:r>
            <a:endParaRPr lang="pt-PT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9852" y="23488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Century Gothic" pitchFamily="34" charset="0"/>
              </a:rPr>
              <a:t>Catarina Silvestre Nº2</a:t>
            </a:r>
            <a:endParaRPr lang="pt-P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11860" y="28529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Century Gothic" pitchFamily="34" charset="0"/>
              </a:rPr>
              <a:t>Inês Santos Nº7</a:t>
            </a:r>
            <a:endParaRPr lang="pt-P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1273 L 0.25208 0.2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0463 L 0.23628 0.26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0463 L 0.2283 0.256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0463 L 0.22744 0.225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10" grpId="0"/>
      <p:bldP spid="10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2195736" y="5085184"/>
            <a:ext cx="4032448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Os seres vivos contribuem para a formação de rochas sedimentares.</a:t>
            </a:r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2123728" y="4437112"/>
            <a:ext cx="41044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Biosfera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3" name="CaixaDeTexto 2">
            <a:hlinkClick r:id="rId3" action="ppaction://hlinksldjump"/>
          </p:cNvPr>
          <p:cNvSpPr txBox="1"/>
          <p:nvPr/>
        </p:nvSpPr>
        <p:spPr>
          <a:xfrm rot="1215222">
            <a:off x="4963745" y="2287572"/>
            <a:ext cx="38884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Atmosfera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4" name="CaixaDeTexto 3">
            <a:hlinkClick r:id="rId4" action="ppaction://hlinksldjump"/>
          </p:cNvPr>
          <p:cNvSpPr txBox="1"/>
          <p:nvPr/>
        </p:nvSpPr>
        <p:spPr>
          <a:xfrm rot="20703293">
            <a:off x="173276" y="1330304"/>
            <a:ext cx="38884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Hidrosfera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3851920" y="188640"/>
            <a:ext cx="5113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Relações entre …</a:t>
            </a:r>
            <a:endParaRPr lang="pt-P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Botão de acção: home 7">
            <a:hlinkClick r:id="rId5" action="ppaction://hlinksldjump" highlightClick="1"/>
          </p:cNvPr>
          <p:cNvSpPr/>
          <p:nvPr/>
        </p:nvSpPr>
        <p:spPr>
          <a:xfrm>
            <a:off x="179512" y="573325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 descr="http://3.bp.blogspot.com/_NqLYfqfYn0k/S7EcVpoxfTI/AAAAAAAAL04/Ia73HhjSBe4/s1600/Tigre-Be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5216" y="1484784"/>
            <a:ext cx="4893568" cy="3670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 rot="1182012">
            <a:off x="4606767" y="2882195"/>
            <a:ext cx="3816424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Os vulcões ao libertarem poeiras  alteram o regime das chuvas o que altera a meteorização e a erosão das rochas.</a:t>
            </a:r>
            <a:endParaRPr lang="pt-PT" dirty="0"/>
          </a:p>
        </p:txBody>
      </p:sp>
      <p:sp>
        <p:nvSpPr>
          <p:cNvPr id="2" name="Rectângulo 1"/>
          <p:cNvSpPr/>
          <p:nvPr/>
        </p:nvSpPr>
        <p:spPr>
          <a:xfrm>
            <a:off x="3851920" y="188640"/>
            <a:ext cx="5113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Relações entre …</a:t>
            </a:r>
            <a:endParaRPr lang="pt-P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aixaDeTexto 2">
            <a:hlinkClick r:id="rId2" action="ppaction://hlinksldjump"/>
          </p:cNvPr>
          <p:cNvSpPr txBox="1"/>
          <p:nvPr/>
        </p:nvSpPr>
        <p:spPr>
          <a:xfrm rot="20703293">
            <a:off x="173276" y="1330304"/>
            <a:ext cx="38884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Hidrosfera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 rot="1215222">
            <a:off x="4963745" y="2287572"/>
            <a:ext cx="38884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Atmosfera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5" name="CaixaDeTexto 4">
            <a:hlinkClick r:id="rId3" action="ppaction://hlinksldjump"/>
          </p:cNvPr>
          <p:cNvSpPr txBox="1"/>
          <p:nvPr/>
        </p:nvSpPr>
        <p:spPr>
          <a:xfrm>
            <a:off x="2123728" y="4437112"/>
            <a:ext cx="41044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Biosfera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8" name="Botão de acção: home 7">
            <a:hlinkClick r:id="rId4" action="ppaction://hlinksldjump" highlightClick="1"/>
          </p:cNvPr>
          <p:cNvSpPr/>
          <p:nvPr/>
        </p:nvSpPr>
        <p:spPr>
          <a:xfrm>
            <a:off x="179512" y="573325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7650" name="Picture 2" descr="http://2.bp.blogspot.com/_0nlxCs6tPdo/TAg09wr0ZNI/AAAAAAAAAE4/GC2vGp9Zfmc/s1600/fotos-de-vulcoes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1196752"/>
            <a:ext cx="2857500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" dur="123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" dur="1230" decel="100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" dur="1230" decel="100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35545" y="764704"/>
            <a:ext cx="76771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sz="13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Conclusão</a:t>
            </a:r>
            <a:endParaRPr lang="pt-PT" sz="13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2.bp.blogspot.com/_R98oRVDJSPI/S66YtboMG9I/AAAAAAAABIE/UVHOGxHOP0g/s1600/plan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2762250" cy="2609851"/>
          </a:xfrm>
          <a:prstGeom prst="rect">
            <a:avLst/>
          </a:prstGeom>
          <a:noFill/>
        </p:spPr>
      </p:pic>
      <p:sp>
        <p:nvSpPr>
          <p:cNvPr id="4" name="Botão de acção: home 3">
            <a:hlinkClick r:id="rId3" action="ppaction://hlinksldjump" highlightClick="1"/>
          </p:cNvPr>
          <p:cNvSpPr/>
          <p:nvPr/>
        </p:nvSpPr>
        <p:spPr>
          <a:xfrm>
            <a:off x="179512" y="573325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755576" y="260648"/>
            <a:ext cx="7176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Bibliografia / Web grafia</a:t>
            </a:r>
            <a:endParaRPr lang="pt-P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 rot="1334679">
            <a:off x="6344982" y="1821055"/>
            <a:ext cx="26100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hlinkClick r:id="rId2"/>
              </a:rPr>
              <a:t>http://www.astrofoto.ca/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 rot="20086068">
            <a:off x="444818" y="2242133"/>
            <a:ext cx="3635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hlinkClick r:id="rId3"/>
              </a:rPr>
              <a:t>http://www.mundoeducacao.com.br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9952" y="2276872"/>
            <a:ext cx="22677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Manual – Geologia 10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 rot="1004178">
            <a:off x="5933098" y="3758632"/>
            <a:ext cx="28438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hlinkClick r:id="rId4"/>
              </a:rPr>
              <a:t>http://orbita.starmedia.com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 rot="1653362">
            <a:off x="1475656" y="5013176"/>
            <a:ext cx="23397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ClipArt do Power Point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 rot="20417483">
            <a:off x="4301211" y="5316107"/>
            <a:ext cx="39959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hlinkClick r:id="rId5"/>
              </a:rPr>
              <a:t>http://terrauniversoevida.blogspot.com/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23728" y="3501008"/>
            <a:ext cx="28438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>
                <a:hlinkClick r:id="rId6"/>
              </a:rPr>
              <a:t>http://www.infoescola.com</a:t>
            </a:r>
            <a:endParaRPr lang="pt-PT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" name="Explosão 2 14"/>
          <p:cNvSpPr/>
          <p:nvPr/>
        </p:nvSpPr>
        <p:spPr>
          <a:xfrm>
            <a:off x="1547664" y="692696"/>
            <a:ext cx="6408712" cy="4896544"/>
          </a:xfrm>
          <a:prstGeom prst="irregularSeal2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xplosão 2 12"/>
          <p:cNvSpPr/>
          <p:nvPr/>
        </p:nvSpPr>
        <p:spPr>
          <a:xfrm>
            <a:off x="2339752" y="1628800"/>
            <a:ext cx="4536504" cy="3096344"/>
          </a:xfrm>
          <a:prstGeom prst="irregularSeal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Explosão 1 13"/>
          <p:cNvSpPr/>
          <p:nvPr/>
        </p:nvSpPr>
        <p:spPr>
          <a:xfrm rot="2956803">
            <a:off x="2802454" y="1633574"/>
            <a:ext cx="3322393" cy="3388851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635896" y="270892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Esperamos que tenham gostado  !!</a:t>
            </a:r>
            <a:endParaRPr lang="pt-PT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63888" y="2780928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FIM !</a:t>
            </a:r>
            <a:endParaRPr lang="pt-PT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8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415" accel="100000" fill="hold">
                                          <p:stCondLst>
                                            <p:cond delay="8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8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415" accel="100000" fill="hold">
                                          <p:stCondLst>
                                            <p:cond delay="8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8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415" accel="100000" fill="hold">
                                          <p:stCondLst>
                                            <p:cond delay="8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31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31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169" accel="100000" fill="hold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3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169" accel="100000" fill="hold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3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169" accel="100000" fill="hold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5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15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800"/>
                            </p:stCondLst>
                            <p:childTnLst>
                              <p:par>
                                <p:cTn id="54" presetID="2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55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600"/>
                            </p:stCondLst>
                            <p:childTnLst>
                              <p:par>
                                <p:cTn id="6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6" grpId="0"/>
      <p:bldP spid="16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vestre\AppData\Local\Microsoft\Windows\Temporary Internet Files\Content.IE5\GM4VFJMQ\MP9004013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490780" cy="199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eta para a esquerda 6"/>
          <p:cNvSpPr/>
          <p:nvPr/>
        </p:nvSpPr>
        <p:spPr>
          <a:xfrm>
            <a:off x="2771800" y="2852936"/>
            <a:ext cx="576064" cy="936104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179512" y="2996952"/>
            <a:ext cx="252028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1"/>
                </a:solidFill>
              </a:rPr>
              <a:t>Os constituintes da Geosfera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395817">
            <a:off x="2703493" y="4238518"/>
            <a:ext cx="936104" cy="57606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hlinkClick r:id="rId4" action="ppaction://hlinksldjump"/>
          </p:cNvPr>
          <p:cNvSpPr txBox="1"/>
          <p:nvPr/>
        </p:nvSpPr>
        <p:spPr>
          <a:xfrm>
            <a:off x="1259632" y="4869160"/>
            <a:ext cx="208823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</a:rPr>
              <a:t>Definição de Geosfera</a:t>
            </a:r>
            <a:endParaRPr lang="pt-PT" sz="2800" b="1" dirty="0">
              <a:solidFill>
                <a:schemeClr val="tx1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4139952" y="1700808"/>
            <a:ext cx="1008112" cy="576064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hlinkClick r:id="rId5" action="ppaction://hlinksldjump"/>
          </p:cNvPr>
          <p:cNvSpPr txBox="1"/>
          <p:nvPr/>
        </p:nvSpPr>
        <p:spPr>
          <a:xfrm>
            <a:off x="3419872" y="980728"/>
            <a:ext cx="280831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</a:rPr>
              <a:t>Relações entre …</a:t>
            </a:r>
            <a:endParaRPr lang="pt-PT" sz="2800" b="1" dirty="0"/>
          </a:p>
        </p:txBody>
      </p:sp>
      <p:sp>
        <p:nvSpPr>
          <p:cNvPr id="14" name="Seta para a direita 13"/>
          <p:cNvSpPr/>
          <p:nvPr/>
        </p:nvSpPr>
        <p:spPr>
          <a:xfrm rot="21045744">
            <a:off x="5789283" y="1819231"/>
            <a:ext cx="648072" cy="86409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hlinkClick r:id="rId6" action="ppaction://hlinksldjump"/>
          </p:cNvPr>
          <p:cNvSpPr txBox="1"/>
          <p:nvPr/>
        </p:nvSpPr>
        <p:spPr>
          <a:xfrm>
            <a:off x="6660232" y="1628800"/>
            <a:ext cx="216024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1"/>
                </a:solidFill>
              </a:rPr>
              <a:t>Placas tectónicas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 rot="19364028">
            <a:off x="5774185" y="4116337"/>
            <a:ext cx="836406" cy="68519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esquerda 16"/>
          <p:cNvSpPr/>
          <p:nvPr/>
        </p:nvSpPr>
        <p:spPr>
          <a:xfrm rot="2192661">
            <a:off x="2770768" y="1729725"/>
            <a:ext cx="648072" cy="936104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>
            <a:hlinkClick r:id="rId7" action="ppaction://hlinksldjump"/>
          </p:cNvPr>
          <p:cNvSpPr txBox="1"/>
          <p:nvPr/>
        </p:nvSpPr>
        <p:spPr>
          <a:xfrm>
            <a:off x="6372200" y="4869160"/>
            <a:ext cx="244827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19" name="CaixaDeTexto 18">
            <a:hlinkClick r:id="rId8" action="ppaction://hlinksldjump"/>
          </p:cNvPr>
          <p:cNvSpPr txBox="1"/>
          <p:nvPr/>
        </p:nvSpPr>
        <p:spPr>
          <a:xfrm>
            <a:off x="395536" y="1340768"/>
            <a:ext cx="230425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1"/>
                </a:solidFill>
              </a:rPr>
              <a:t>Bibliografia</a:t>
            </a:r>
            <a:endParaRPr lang="pt-PT" sz="2400" b="1" dirty="0"/>
          </a:p>
        </p:txBody>
      </p:sp>
      <p:sp>
        <p:nvSpPr>
          <p:cNvPr id="20" name="Seta para a direita 19"/>
          <p:cNvSpPr/>
          <p:nvPr/>
        </p:nvSpPr>
        <p:spPr>
          <a:xfrm>
            <a:off x="5868144" y="2852936"/>
            <a:ext cx="648072" cy="86409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>
            <a:hlinkClick r:id="rId9" action="ppaction://hlinksldjump"/>
          </p:cNvPr>
          <p:cNvSpPr txBox="1"/>
          <p:nvPr/>
        </p:nvSpPr>
        <p:spPr>
          <a:xfrm>
            <a:off x="6732240" y="3212976"/>
            <a:ext cx="216024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1"/>
                </a:solidFill>
              </a:rPr>
              <a:t>Modelos do planeta Terra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22" name="Seta para cima 21"/>
          <p:cNvSpPr/>
          <p:nvPr/>
        </p:nvSpPr>
        <p:spPr>
          <a:xfrm rot="10800000">
            <a:off x="4211960" y="4293096"/>
            <a:ext cx="1008112" cy="576064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>
            <a:hlinkClick r:id="rId10" action="ppaction://hlinksldjump"/>
          </p:cNvPr>
          <p:cNvSpPr txBox="1"/>
          <p:nvPr/>
        </p:nvSpPr>
        <p:spPr>
          <a:xfrm>
            <a:off x="3851920" y="5013176"/>
            <a:ext cx="172819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</a:rPr>
              <a:t>Conclusão</a:t>
            </a:r>
            <a:endParaRPr lang="pt-P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otapositiva.com/trab_estudantes/trab_estudantes/filosofia/filosofia_trabalhos/osdireitoshum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6999"/>
            <a:ext cx="3810000" cy="4191001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 rot="19986788">
            <a:off x="42997" y="1220100"/>
            <a:ext cx="57711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bliqueBottom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9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Introdução</a:t>
            </a:r>
            <a:endParaRPr lang="pt-PT" sz="9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Botão de acção: home 5">
            <a:hlinkClick r:id="rId3" action="ppaction://hlinksldjump" highlightClick="1"/>
          </p:cNvPr>
          <p:cNvSpPr/>
          <p:nvPr/>
        </p:nvSpPr>
        <p:spPr>
          <a:xfrm>
            <a:off x="179512" y="573325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20688" y="332656"/>
            <a:ext cx="8229600" cy="1143000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r>
              <a:rPr lang="pt-PT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Definição de Geosfera:</a:t>
            </a:r>
            <a:endParaRPr lang="pt-PT" b="1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 rot="19498507">
            <a:off x="5216667" y="3742212"/>
            <a:ext cx="2664296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/>
                </a:solidFill>
                <a:latin typeface="Century Gothic" pitchFamily="34" charset="0"/>
              </a:rPr>
              <a:t>A Geosfera situa-se na crosta terrestre, e assim como os seus constituintes, encontram-se no estado sólido, que estão separados em camadas concêntricas.</a:t>
            </a:r>
            <a:endParaRPr lang="pt-PT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1232722">
            <a:off x="338641" y="4256654"/>
            <a:ext cx="208823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/>
                </a:solidFill>
                <a:latin typeface="Century Gothic" pitchFamily="34" charset="0"/>
              </a:rPr>
              <a:t>A actividade que ocorre na Geosfera, geologicamente, faz da terra um planeta activo, e em constante transformação.</a:t>
            </a:r>
            <a:endParaRPr lang="pt-PT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1286384">
            <a:off x="5106268" y="836271"/>
            <a:ext cx="3918377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PT" b="1" dirty="0" smtClean="0">
                <a:latin typeface="Century Gothic" pitchFamily="34" charset="0"/>
              </a:rPr>
              <a:t>O Homem obtém da Geosfera : </a:t>
            </a:r>
          </a:p>
          <a:p>
            <a:pPr algn="just">
              <a:buFont typeface="Arial" pitchFamily="34" charset="0"/>
              <a:buChar char="•"/>
            </a:pPr>
            <a:r>
              <a:rPr lang="pt-PT" b="1" dirty="0" smtClean="0">
                <a:latin typeface="Century Gothic" pitchFamily="34" charset="0"/>
              </a:rPr>
              <a:t> As energias fosseis; </a:t>
            </a:r>
          </a:p>
          <a:p>
            <a:pPr algn="just">
              <a:buFont typeface="Arial" pitchFamily="34" charset="0"/>
              <a:buChar char="•"/>
            </a:pPr>
            <a:r>
              <a:rPr lang="pt-PT" b="1" dirty="0" smtClean="0">
                <a:latin typeface="Century Gothic" pitchFamily="34" charset="0"/>
              </a:rPr>
              <a:t>Materiais para a construção de habitações e/ou utensílios ( entre outros);</a:t>
            </a:r>
          </a:p>
          <a:p>
            <a:endParaRPr lang="pt-PT" b="1" dirty="0">
              <a:latin typeface="Century Gothic" pitchFamily="34" charset="0"/>
            </a:endParaRPr>
          </a:p>
        </p:txBody>
      </p:sp>
      <p:pic>
        <p:nvPicPr>
          <p:cNvPr id="2050" name="Picture 2" descr="C:\Users\Silvestre\AppData\Local\Microsoft\Windows\Temporary Internet Files\Content.IE5\T5G8E3QW\MP9003993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91613">
            <a:off x="3159861" y="2664933"/>
            <a:ext cx="1560576" cy="156057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Botão de acção: home 7">
            <a:hlinkClick r:id="rId4" action="ppaction://hlinksldjump" highlightClick="1"/>
          </p:cNvPr>
          <p:cNvSpPr/>
          <p:nvPr/>
        </p:nvSpPr>
        <p:spPr>
          <a:xfrm>
            <a:off x="7991872" y="592189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5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131840" y="508518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PT" b="1" dirty="0" smtClean="0"/>
              <a:t>Placas Tectónicas</a:t>
            </a:r>
            <a:r>
              <a:rPr lang="pt-PT" dirty="0" smtClean="0"/>
              <a:t> são porções da </a:t>
            </a:r>
            <a:r>
              <a:rPr lang="pt-PT" dirty="0" smtClean="0"/>
              <a:t>litosfera limitadas </a:t>
            </a:r>
            <a:r>
              <a:rPr lang="pt-PT" dirty="0" smtClean="0"/>
              <a:t>por zonas de convergência ou divergência.</a:t>
            </a:r>
            <a:endParaRPr lang="pt-PT" dirty="0"/>
          </a:p>
        </p:txBody>
      </p:sp>
      <p:sp>
        <p:nvSpPr>
          <p:cNvPr id="9" name="Botão de acção: home 8">
            <a:hlinkClick r:id="rId2" action="ppaction://hlinksldjump" highlightClick="1"/>
          </p:cNvPr>
          <p:cNvSpPr/>
          <p:nvPr/>
        </p:nvSpPr>
        <p:spPr>
          <a:xfrm>
            <a:off x="7991872" y="592189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3" descr="C:\Users\Silvestre\Pictures\tectonica%20de%20pla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4564">
            <a:off x="26318" y="1342303"/>
            <a:ext cx="5514975" cy="34004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ângulo 11"/>
          <p:cNvSpPr/>
          <p:nvPr/>
        </p:nvSpPr>
        <p:spPr>
          <a:xfrm>
            <a:off x="5724128" y="548680"/>
            <a:ext cx="31965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Placas Tectónicas</a:t>
            </a:r>
            <a:endParaRPr lang="pt-P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undoeducacao.com.br/upload/conteudo_legenda/20ab300e9108f509b0db05aa12e9d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78162">
            <a:off x="795739" y="3541171"/>
            <a:ext cx="2520280" cy="2520280"/>
          </a:xfrm>
          <a:prstGeom prst="rect">
            <a:avLst/>
          </a:prstGeom>
          <a:noFill/>
        </p:spPr>
      </p:pic>
      <p:sp>
        <p:nvSpPr>
          <p:cNvPr id="6" name="Botão de acção: home 5">
            <a:hlinkClick r:id="rId3" action="ppaction://hlinksldjump" highlightClick="1"/>
          </p:cNvPr>
          <p:cNvSpPr/>
          <p:nvPr/>
        </p:nvSpPr>
        <p:spPr>
          <a:xfrm>
            <a:off x="7991872" y="592189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1400992">
            <a:off x="3906122" y="2778292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PT" sz="2400" dirty="0" smtClean="0"/>
              <a:t>As rochas compostas de silício e oxigénio constituem o material básico da Terra.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51520" y="332656"/>
            <a:ext cx="7723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Constituintes da Geosfera</a:t>
            </a:r>
            <a:endParaRPr lang="pt-P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netxplica.com/figuras_netxplica/exanac/geologia/modelos.estrutura.interna.arealedit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0736">
            <a:off x="1114425" y="1124744"/>
            <a:ext cx="691515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tão de acção: home 5">
            <a:hlinkClick r:id="rId3" action="ppaction://hlinksldjump" highlightClick="1"/>
          </p:cNvPr>
          <p:cNvSpPr/>
          <p:nvPr/>
        </p:nvSpPr>
        <p:spPr>
          <a:xfrm>
            <a:off x="7991872" y="592189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851920" y="188640"/>
            <a:ext cx="5113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Relações entre …</a:t>
            </a:r>
            <a:endParaRPr lang="pt-P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 rot="1215222">
            <a:off x="4963745" y="2287572"/>
            <a:ext cx="38884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Atmosfera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8" name="CaixaDeTexto 7">
            <a:hlinkClick r:id="rId4" action="ppaction://hlinksldjump"/>
          </p:cNvPr>
          <p:cNvSpPr txBox="1"/>
          <p:nvPr/>
        </p:nvSpPr>
        <p:spPr>
          <a:xfrm rot="20703293">
            <a:off x="173276" y="1330304"/>
            <a:ext cx="38884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Hidrosfera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11" name="CaixaDeTexto 10">
            <a:hlinkClick r:id="rId5" action="ppaction://hlinksldjump"/>
          </p:cNvPr>
          <p:cNvSpPr txBox="1"/>
          <p:nvPr/>
        </p:nvSpPr>
        <p:spPr>
          <a:xfrm>
            <a:off x="2123728" y="4437112"/>
            <a:ext cx="41044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Biosfera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14" name="Botão de acção: home 13">
            <a:hlinkClick r:id="rId6" action="ppaction://hlinksldjump" highlightClick="1"/>
          </p:cNvPr>
          <p:cNvSpPr/>
          <p:nvPr/>
        </p:nvSpPr>
        <p:spPr>
          <a:xfrm>
            <a:off x="179512" y="573325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 rot="20693665">
            <a:off x="534600" y="1883577"/>
            <a:ext cx="3804181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Estes dois subsistemas estão interligados pelo ciclo hidrológico.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3851920" y="188640"/>
            <a:ext cx="5113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Relações entre …</a:t>
            </a:r>
            <a:endParaRPr lang="pt-P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aixaDeTexto 4">
            <a:hlinkClick r:id="rId2" action="ppaction://hlinksldjump"/>
          </p:cNvPr>
          <p:cNvSpPr txBox="1"/>
          <p:nvPr/>
        </p:nvSpPr>
        <p:spPr>
          <a:xfrm rot="20703293">
            <a:off x="173276" y="1330304"/>
            <a:ext cx="38884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Hidrosfera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 rot="1215222">
            <a:off x="4963745" y="2287572"/>
            <a:ext cx="38884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Atmosfera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2123728" y="4437112"/>
            <a:ext cx="41044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Australian Sunrise" pitchFamily="2" charset="0"/>
              </a:rPr>
              <a:t>Geosfera   -   Biosfera</a:t>
            </a:r>
            <a:endParaRPr lang="pt-PT" sz="2400" dirty="0">
              <a:latin typeface="Australian Sunrise" pitchFamily="2" charset="0"/>
            </a:endParaRPr>
          </a:p>
        </p:txBody>
      </p:sp>
      <p:sp>
        <p:nvSpPr>
          <p:cNvPr id="9" name="Botão de acção: home 8">
            <a:hlinkClick r:id="rId5" action="ppaction://hlinksldjump" highlightClick="1"/>
          </p:cNvPr>
          <p:cNvSpPr/>
          <p:nvPr/>
        </p:nvSpPr>
        <p:spPr>
          <a:xfrm>
            <a:off x="179512" y="5733256"/>
            <a:ext cx="1152128" cy="93610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3" descr="C:\Users\Silvestre\AppData\Local\Microsoft\Windows\Temporary Internet Files\Content.IE5\RKXZAAZP\MP90040332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876" y="1340768"/>
            <a:ext cx="2232248" cy="3351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278</Words>
  <Application>Microsoft Office PowerPoint</Application>
  <PresentationFormat>Apresentação no Ecrã (4:3)</PresentationFormat>
  <Paragraphs>63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Diapositivo 1</vt:lpstr>
      <vt:lpstr>Diapositivo 2</vt:lpstr>
      <vt:lpstr>Diapositivo 3</vt:lpstr>
      <vt:lpstr>Definição de Geosfera: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Aluno</dc:creator>
  <cp:lastModifiedBy>Silvestre</cp:lastModifiedBy>
  <cp:revision>62</cp:revision>
  <dcterms:created xsi:type="dcterms:W3CDTF">2010-09-22T08:09:36Z</dcterms:created>
  <dcterms:modified xsi:type="dcterms:W3CDTF">2010-09-27T20:08:31Z</dcterms:modified>
</cp:coreProperties>
</file>